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</p:sldIdLst>
  <p:sldSz cx="9144000" cy="5143500" type="screen16x9"/>
  <p:notesSz cx="6858000" cy="9144000"/>
  <p:embeddedFontLst>
    <p:embeddedFont>
      <p:font typeface="Cormorant Unicase SemiBold" panose="020B0600070205080204" charset="0"/>
      <p:regular r:id="rId53"/>
      <p:bold r:id="rId54"/>
    </p:embeddedFont>
    <p:embeddedFont>
      <p:font typeface="Montserrat" panose="020B0600070205080204" charset="0"/>
      <p:regular r:id="rId55"/>
      <p:bold r:id="rId56"/>
      <p:italic r:id="rId57"/>
      <p:boldItalic r:id="rId58"/>
    </p:embeddedFont>
    <p:embeddedFont>
      <p:font typeface="Caladea" panose="020B0600070205080204" charset="0"/>
      <p:regular r:id="rId59"/>
      <p:bold r:id="rId60"/>
      <p:italic r:id="rId61"/>
      <p:boldItalic r:id="rId62"/>
    </p:embeddedFont>
    <p:embeddedFont>
      <p:font typeface="Cormorant Unicase" panose="020B060007020508020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C8BA7-F485-4628-809E-1801298E9CAC}">
  <a:tblStyle styleId="{E6CC8BA7-F485-4628-809E-1801298E9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EAEA8-84B3-4963-8B99-772D383C3E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29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78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34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11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705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82ab4650b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82ab4650b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bbfcfd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bbfcfd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ebbfcfd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ebbfcfd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ebbfcfd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ebbfcfd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77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ebbfcfd4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ebbfcfd4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ebbfcfd4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ebbfcfd4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ebbfcfd4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ebbfcfd4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ebbfcfd4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ebbfcfd4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ebbfcfd4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ebbfcfd4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ebbfcfd4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ebbfcfd4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ebbfcfd4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ebbfcfd4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1677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3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84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780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44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665100" y="657900"/>
            <a:ext cx="7813800" cy="38382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20851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t="2619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2412275" y="412025"/>
            <a:ext cx="4319400" cy="4319400"/>
          </a:xfrm>
          <a:prstGeom prst="ellipse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028725" y="1370250"/>
            <a:ext cx="3086700" cy="24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 i="1"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211650" y="2144900"/>
            <a:ext cx="2682626" cy="29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t="22910"/>
          <a:stretch/>
        </p:blipFill>
        <p:spPr>
          <a:xfrm>
            <a:off x="3766450" y="0"/>
            <a:ext cx="1538975" cy="11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3593400" y="7388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“</a:t>
            </a:r>
            <a:endParaRPr sz="72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425" y="2335325"/>
            <a:ext cx="1040950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❧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97601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665100" y="657900"/>
            <a:ext cx="7813800" cy="38382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20851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47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72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adea"/>
              <a:buChar char="𖦹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lejandromong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ormoran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caladea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 smtClean="0"/>
              <a:t>ミニゲームサイト</a:t>
            </a:r>
            <a:endParaRPr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92935" y="3212759"/>
            <a:ext cx="727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田中大喜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669957" y="936693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solidFill>
                  <a:schemeClr val="bg1"/>
                </a:solidFill>
              </a:rPr>
              <a:t>≪卒業制作≫</a:t>
            </a:r>
            <a:endParaRPr kumimoji="1" lang="ja-JP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3;p39"/>
          <p:cNvSpPr/>
          <p:nvPr/>
        </p:nvSpPr>
        <p:spPr>
          <a:xfrm>
            <a:off x="3032013" y="-1210"/>
            <a:ext cx="1459053" cy="5079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DEC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4;p39"/>
          <p:cNvSpPr/>
          <p:nvPr/>
        </p:nvSpPr>
        <p:spPr>
          <a:xfrm>
            <a:off x="1792521" y="0"/>
            <a:ext cx="1450442" cy="50548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NOV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5;p39"/>
          <p:cNvSpPr/>
          <p:nvPr/>
        </p:nvSpPr>
        <p:spPr>
          <a:xfrm>
            <a:off x="544418" y="0"/>
            <a:ext cx="1450442" cy="5079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OCT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1493" y="-3874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7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2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0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3028725" y="1370250"/>
            <a:ext cx="3086700" cy="24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ctrTitle" idx="4294967295"/>
          </p:nvPr>
        </p:nvSpPr>
        <p:spPr>
          <a:xfrm>
            <a:off x="1770650" y="2269150"/>
            <a:ext cx="5602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294967295"/>
          </p:nvPr>
        </p:nvSpPr>
        <p:spPr>
          <a:xfrm>
            <a:off x="1770650" y="3411551"/>
            <a:ext cx="5602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2739" y="936409"/>
            <a:ext cx="1285777" cy="1302896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 rot="1473073">
            <a:off x="3403683" y="1586935"/>
            <a:ext cx="751723" cy="73224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324058" y="811900"/>
            <a:ext cx="329125" cy="31982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 rot="2487051">
            <a:off x="4112407" y="2263055"/>
            <a:ext cx="234162" cy="22754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/>
              <a:t>制作の目的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200" b="1" dirty="0"/>
              <a:t>また、いままで触ったことが</a:t>
            </a:r>
            <a:r>
              <a:rPr lang="ja-JP" altLang="en-US" sz="1200" b="1" dirty="0" smtClean="0"/>
              <a:t>なかった</a:t>
            </a:r>
            <a:r>
              <a:rPr lang="en-US" altLang="ja-JP" sz="1200" b="1" dirty="0" err="1" smtClean="0"/>
              <a:t>javascript</a:t>
            </a:r>
            <a:r>
              <a:rPr lang="ja-JP" altLang="en-US" sz="1200" b="1" dirty="0"/>
              <a:t>のライブラリや</a:t>
            </a:r>
            <a:r>
              <a:rPr lang="en-US" altLang="ja-JP" sz="1200" b="1" dirty="0" err="1"/>
              <a:t>php</a:t>
            </a:r>
            <a:r>
              <a:rPr lang="ja-JP" altLang="en-US" sz="1200" b="1" dirty="0" smtClean="0"/>
              <a:t>をこの</a:t>
            </a:r>
            <a:r>
              <a:rPr lang="ja-JP" altLang="en-US" sz="1200" b="1" dirty="0"/>
              <a:t>機会に触って使えるようになって、今後の役に立つようにサイト作りの勉強</a:t>
            </a:r>
            <a:r>
              <a:rPr lang="ja-JP" altLang="en-US" sz="1200" b="1" dirty="0" smtClean="0"/>
              <a:t>もかねて</a:t>
            </a:r>
            <a:r>
              <a:rPr lang="ja-JP" altLang="en-US" sz="1200" b="1" dirty="0"/>
              <a:t>、卒業制作をしました。</a:t>
            </a:r>
            <a:endParaRPr sz="1200" b="1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b="1" dirty="0"/>
              <a:t>何故、私がこのテーマにしたの</a:t>
            </a:r>
            <a:r>
              <a:rPr lang="ja-JP" altLang="en-US" sz="1200" b="1" dirty="0" smtClean="0"/>
              <a:t>か</a:t>
            </a:r>
            <a:endParaRPr lang="en-US" altLang="ja-JP" sz="1200" b="1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dirty="0"/>
              <a:t>授業で習った事を生かして、サイトを作ってみたかったからです</a:t>
            </a:r>
            <a:r>
              <a:rPr lang="ja-JP" altLang="en-US" sz="1200" dirty="0" smtClean="0"/>
              <a:t>。一番</a:t>
            </a:r>
            <a:r>
              <a:rPr lang="ja-JP" altLang="en-US" sz="1200" dirty="0"/>
              <a:t>サイトを作るうえで手っ取り早いと思ったのが</a:t>
            </a:r>
            <a:r>
              <a:rPr lang="ja-JP" altLang="en-US" sz="1200" dirty="0" smtClean="0"/>
              <a:t>、ブラウザゲーム</a:t>
            </a:r>
            <a:r>
              <a:rPr lang="ja-JP" altLang="en-US" sz="1200" dirty="0"/>
              <a:t>です。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dirty="0" smtClean="0"/>
              <a:t>ですが、既</a:t>
            </a:r>
            <a:r>
              <a:rPr lang="ja-JP" altLang="en-US" sz="1200" dirty="0"/>
              <a:t>にあるブラウザゲームだと需要がないと感じた</a:t>
            </a:r>
            <a:r>
              <a:rPr lang="ja-JP" altLang="en-US" sz="1200" dirty="0" smtClean="0"/>
              <a:t>のでミニゲーム</a:t>
            </a:r>
            <a:r>
              <a:rPr lang="ja-JP" altLang="en-US" sz="1200" dirty="0"/>
              <a:t>がいっぱい遊べる</a:t>
            </a:r>
            <a:r>
              <a:rPr lang="ja-JP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まとめサイト</a:t>
            </a:r>
            <a:r>
              <a:rPr lang="ja-JP" altLang="en-US" sz="1200" dirty="0"/>
              <a:t>を作ろう</a:t>
            </a:r>
            <a:r>
              <a:rPr lang="ja-JP" altLang="en-US" sz="1200" dirty="0" smtClean="0"/>
              <a:t>と決めました</a:t>
            </a:r>
            <a:r>
              <a:rPr lang="ja-JP" altLang="en-US" sz="1200" dirty="0"/>
              <a:t>。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6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7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5897601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9204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l="17924" r="14866" b="10370"/>
          <a:stretch/>
        </p:blipFill>
        <p:spPr>
          <a:xfrm>
            <a:off x="5356200" y="1373375"/>
            <a:ext cx="2732400" cy="27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2293950" y="4305475"/>
            <a:ext cx="4556100" cy="31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r>
              <a:rPr lang="en"/>
              <a:t> 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3793802" y="1507925"/>
            <a:ext cx="1556400" cy="5253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083141" y="2499703"/>
            <a:ext cx="1556400" cy="5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 sz="1000"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504367" y="2499703"/>
            <a:ext cx="1556400" cy="5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359709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649102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2938483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227875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190" name="Google Shape;190;p24"/>
          <p:cNvCxnSpPr>
            <a:stCxn id="183" idx="2"/>
            <a:endCxn id="185" idx="0"/>
          </p:cNvCxnSpPr>
          <p:nvPr/>
        </p:nvCxnSpPr>
        <p:spPr>
          <a:xfrm rot="-5400000" flipH="1">
            <a:off x="5194052" y="1411175"/>
            <a:ext cx="466500" cy="1710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4"/>
          <p:cNvCxnSpPr>
            <a:stCxn id="184" idx="0"/>
            <a:endCxn id="183" idx="2"/>
          </p:cNvCxnSpPr>
          <p:nvPr/>
        </p:nvCxnSpPr>
        <p:spPr>
          <a:xfrm rot="-5400000">
            <a:off x="3483391" y="1411153"/>
            <a:ext cx="466500" cy="1710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24"/>
          <p:cNvCxnSpPr>
            <a:stCxn id="184" idx="2"/>
            <a:endCxn id="188" idx="0"/>
          </p:cNvCxnSpPr>
          <p:nvPr/>
        </p:nvCxnSpPr>
        <p:spPr>
          <a:xfrm rot="-5400000" flipH="1">
            <a:off x="3093991" y="2792353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4"/>
          <p:cNvCxnSpPr>
            <a:stCxn id="189" idx="0"/>
            <a:endCxn id="184" idx="2"/>
          </p:cNvCxnSpPr>
          <p:nvPr/>
        </p:nvCxnSpPr>
        <p:spPr>
          <a:xfrm rot="-5400000">
            <a:off x="2238725" y="2792422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24"/>
          <p:cNvCxnSpPr>
            <a:stCxn id="185" idx="2"/>
            <a:endCxn id="186" idx="0"/>
          </p:cNvCxnSpPr>
          <p:nvPr/>
        </p:nvCxnSpPr>
        <p:spPr>
          <a:xfrm rot="-5400000" flipH="1">
            <a:off x="6515217" y="2792353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24"/>
          <p:cNvCxnSpPr>
            <a:stCxn id="187" idx="0"/>
            <a:endCxn id="185" idx="2"/>
          </p:cNvCxnSpPr>
          <p:nvPr/>
        </p:nvCxnSpPr>
        <p:spPr>
          <a:xfrm rot="-5400000">
            <a:off x="5659952" y="2792422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1055400" y="1373381"/>
          <a:ext cx="7033200" cy="2749975"/>
        </p:xfrm>
        <a:graphic>
          <a:graphicData uri="http://schemas.openxmlformats.org/drawingml/2006/table">
            <a:tbl>
              <a:tblPr>
                <a:noFill/>
                <a:tableStyleId>{E6CC8BA7-F485-4628-809E-1801298E9CAC}</a:tableStyleId>
              </a:tblPr>
              <a:tblGrid>
                <a:gridCol w="175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7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15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5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24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16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55426" y="847725"/>
            <a:ext cx="7290197" cy="34728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25000">
                <a:schemeClr val="accent1"/>
              </a:gs>
              <a:gs pos="72000">
                <a:schemeClr val="accent1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740100" y="0"/>
            <a:ext cx="7663800" cy="58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84302" y="1699625"/>
            <a:ext cx="614400" cy="1806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our office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712350" y="44521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1460450" y="188022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2950525" y="332507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3917150" y="166805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4560675" y="359110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6503125" y="213440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7023850" y="363197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090588"/>
            <a:ext cx="7433400" cy="110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067114"/>
            <a:ext cx="7433400" cy="4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Whoa! That’s a big number, aren’t you proud?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8766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89,526,124$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855300" y="37354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5733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466620" y="1980928"/>
            <a:ext cx="2816456" cy="1783615"/>
            <a:chOff x="5632317" y="1189775"/>
            <a:chExt cx="3305700" cy="2093444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3</a:t>
              </a:r>
              <a:endParaRPr dirty="0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4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667887" y="1981111"/>
            <a:ext cx="3021959" cy="1783432"/>
            <a:chOff x="0" y="1189989"/>
            <a:chExt cx="3546900" cy="2093230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1</a:t>
              </a:r>
              <a:endParaRPr dirty="0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56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3176348" y="1980928"/>
            <a:ext cx="2816456" cy="1783615"/>
            <a:chOff x="2944204" y="1189775"/>
            <a:chExt cx="3305700" cy="2093444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2</a:t>
              </a:r>
              <a:endParaRPr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8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Yellow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Blue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8976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Red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10554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Yellow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65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Blue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8976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Red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47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1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1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9525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4000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3000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2000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1000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body" idx="4294967295"/>
          </p:nvPr>
        </p:nvSpPr>
        <p:spPr>
          <a:xfrm>
            <a:off x="98865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Mobile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293" name="Google Shape;293;p32"/>
          <p:cNvGrpSpPr/>
          <p:nvPr/>
        </p:nvGrpSpPr>
        <p:grpSpPr>
          <a:xfrm>
            <a:off x="3603148" y="562203"/>
            <a:ext cx="1937698" cy="4019169"/>
            <a:chOff x="2547150" y="238125"/>
            <a:chExt cx="2525675" cy="5238750"/>
          </a:xfrm>
        </p:grpSpPr>
        <p:sp>
          <p:nvSpPr>
            <p:cNvPr id="294" name="Google Shape;29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645449" y="911891"/>
            <a:ext cx="1851697" cy="332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>
            <a:spLocks noGrp="1"/>
          </p:cNvSpPr>
          <p:nvPr>
            <p:ph type="body" idx="4294967295"/>
          </p:nvPr>
        </p:nvSpPr>
        <p:spPr>
          <a:xfrm>
            <a:off x="584565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305" name="Google Shape;305;p33"/>
          <p:cNvGrpSpPr/>
          <p:nvPr/>
        </p:nvGrpSpPr>
        <p:grpSpPr>
          <a:xfrm>
            <a:off x="3354038" y="697900"/>
            <a:ext cx="2435609" cy="3758279"/>
            <a:chOff x="2112475" y="238125"/>
            <a:chExt cx="3395050" cy="5238750"/>
          </a:xfrm>
        </p:grpSpPr>
        <p:sp>
          <p:nvSpPr>
            <p:cNvPr id="306" name="Google Shape;306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7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286" y="1030580"/>
            <a:ext cx="2312369" cy="308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body" idx="4294967295"/>
          </p:nvPr>
        </p:nvSpPr>
        <p:spPr>
          <a:xfrm>
            <a:off x="531450" y="7146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Tablet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4294967295"/>
          </p:nvPr>
        </p:nvSpPr>
        <p:spPr>
          <a:xfrm>
            <a:off x="6302850" y="7146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18" name="Google Shape;318;p34"/>
          <p:cNvGrpSpPr/>
          <p:nvPr/>
        </p:nvGrpSpPr>
        <p:grpSpPr>
          <a:xfrm>
            <a:off x="2300899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7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Desktop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4294967295"/>
          </p:nvPr>
        </p:nvSpPr>
        <p:spPr>
          <a:xfrm>
            <a:off x="683430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4294967295"/>
          </p:nvPr>
        </p:nvSpPr>
        <p:spPr>
          <a:xfrm>
            <a:off x="1359850" y="2792947"/>
            <a:ext cx="6424200" cy="6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Any questions?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 can find me at: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@username &amp; user@mail.me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3831975" y="774550"/>
            <a:ext cx="1479900" cy="1479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algn="bl" rotWithShape="0">
              <a:schemeClr val="accent4"/>
            </a:outerShdw>
          </a:effectLst>
        </p:spPr>
      </p:pic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Background illustrated by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Alex Monge</a:t>
            </a:r>
            <a:r>
              <a:rPr lang="en"/>
              <a:t> for 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Presentation template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SlidesCarnival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❧"/>
            </a:pPr>
            <a:r>
              <a:rPr lang="en" sz="1800"/>
              <a:t>Titles: Cormorant Unicase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❧"/>
            </a:pPr>
            <a:r>
              <a:rPr lang="en" sz="1800"/>
              <a:t>Body copy: Caladea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https://www.fontsquirrel.com/fonts/cormorant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https://www.fontsquirrel.com/fonts/caladea</a:t>
            </a:r>
            <a:endParaRPr sz="1800"/>
          </a:p>
        </p:txBody>
      </p:sp>
      <p:sp>
        <p:nvSpPr>
          <p:cNvPr id="349" name="Google Shape;349;p37"/>
          <p:cNvSpPr txBox="1"/>
          <p:nvPr/>
        </p:nvSpPr>
        <p:spPr>
          <a:xfrm>
            <a:off x="1421775" y="3799775"/>
            <a:ext cx="6300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Caladea"/>
                <a:ea typeface="Caladea"/>
                <a:cs typeface="Caladea"/>
                <a:sym typeface="Calade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50" name="Google Shape;350;p3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</a:t>
            </a:r>
            <a:br>
              <a:rPr lang="en"/>
            </a:br>
            <a:r>
              <a:rPr lang="en"/>
              <a:t>Project Proposals, Lessons, etc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732673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DEC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6701503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NOV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6076276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OCT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545105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SEP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4825823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AUG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4200597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JUL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357537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JUN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2950144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MAY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2324917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APR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169969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1074464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FEB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447218" y="2374950"/>
            <a:ext cx="781419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JAN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0" y="2374950"/>
            <a:ext cx="603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 rot="10800000">
            <a:off x="72831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7" name="Google Shape;377;p39"/>
          <p:cNvSpPr txBox="1"/>
          <p:nvPr/>
        </p:nvSpPr>
        <p:spPr>
          <a:xfrm>
            <a:off x="689461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78" name="Google Shape;378;p39"/>
          <p:cNvCxnSpPr/>
          <p:nvPr/>
        </p:nvCxnSpPr>
        <p:spPr>
          <a:xfrm rot="10800000">
            <a:off x="1979781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1942352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323124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3195243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448270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4448134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5734172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5701025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 rot="10800000">
            <a:off x="698563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9"/>
          <p:cNvSpPr txBox="1"/>
          <p:nvPr/>
        </p:nvSpPr>
        <p:spPr>
          <a:xfrm>
            <a:off x="6953916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1363660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1297225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>
            <a:off x="261512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9"/>
          <p:cNvSpPr txBox="1"/>
          <p:nvPr/>
        </p:nvSpPr>
        <p:spPr>
          <a:xfrm>
            <a:off x="2557366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 rot="10800000">
            <a:off x="386658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9"/>
          <p:cNvSpPr txBox="1"/>
          <p:nvPr/>
        </p:nvSpPr>
        <p:spPr>
          <a:xfrm>
            <a:off x="3817506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4" name="Google Shape;394;p39"/>
          <p:cNvCxnSpPr/>
          <p:nvPr/>
        </p:nvCxnSpPr>
        <p:spPr>
          <a:xfrm rot="10800000">
            <a:off x="5118051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9"/>
          <p:cNvSpPr txBox="1"/>
          <p:nvPr/>
        </p:nvSpPr>
        <p:spPr>
          <a:xfrm>
            <a:off x="5077647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6" name="Google Shape;396;p39"/>
          <p:cNvCxnSpPr/>
          <p:nvPr/>
        </p:nvCxnSpPr>
        <p:spPr>
          <a:xfrm rot="10800000">
            <a:off x="636951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39"/>
          <p:cNvSpPr txBox="1"/>
          <p:nvPr/>
        </p:nvSpPr>
        <p:spPr>
          <a:xfrm>
            <a:off x="6337788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8" name="Google Shape;398;p39"/>
          <p:cNvCxnSpPr/>
          <p:nvPr/>
        </p:nvCxnSpPr>
        <p:spPr>
          <a:xfrm rot="10800000">
            <a:off x="7620978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39"/>
          <p:cNvSpPr txBox="1"/>
          <p:nvPr/>
        </p:nvSpPr>
        <p:spPr>
          <a:xfrm>
            <a:off x="7585185" y="3267150"/>
            <a:ext cx="9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1" name="Google Shape;366;p39"/>
          <p:cNvSpPr/>
          <p:nvPr/>
        </p:nvSpPr>
        <p:spPr>
          <a:xfrm>
            <a:off x="548454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SEP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" name="Google Shape;367;p39"/>
          <p:cNvSpPr/>
          <p:nvPr/>
        </p:nvSpPr>
        <p:spPr>
          <a:xfrm>
            <a:off x="4859320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AUG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" name="Google Shape;368;p39"/>
          <p:cNvSpPr/>
          <p:nvPr/>
        </p:nvSpPr>
        <p:spPr>
          <a:xfrm>
            <a:off x="4234094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JUL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" name="Google Shape;369;p39"/>
          <p:cNvSpPr/>
          <p:nvPr/>
        </p:nvSpPr>
        <p:spPr>
          <a:xfrm>
            <a:off x="360886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JUN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5" name="Google Shape;370;p39"/>
          <p:cNvSpPr/>
          <p:nvPr/>
        </p:nvSpPr>
        <p:spPr>
          <a:xfrm>
            <a:off x="2983641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MAY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" name="Google Shape;371;p39"/>
          <p:cNvSpPr/>
          <p:nvPr/>
        </p:nvSpPr>
        <p:spPr>
          <a:xfrm>
            <a:off x="2358414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APR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" name="Google Shape;372;p39"/>
          <p:cNvSpPr/>
          <p:nvPr/>
        </p:nvSpPr>
        <p:spPr>
          <a:xfrm>
            <a:off x="173318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8" name="Google Shape;373;p39"/>
          <p:cNvSpPr/>
          <p:nvPr/>
        </p:nvSpPr>
        <p:spPr>
          <a:xfrm>
            <a:off x="1107961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FEB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9" name="Google Shape;374;p39"/>
          <p:cNvSpPr/>
          <p:nvPr/>
        </p:nvSpPr>
        <p:spPr>
          <a:xfrm>
            <a:off x="480715" y="2350369"/>
            <a:ext cx="781419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JAN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50" name="Google Shape;375;p39"/>
          <p:cNvSpPr/>
          <p:nvPr/>
        </p:nvSpPr>
        <p:spPr>
          <a:xfrm>
            <a:off x="33497" y="2350369"/>
            <a:ext cx="603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40"/>
          <p:cNvGrpSpPr/>
          <p:nvPr/>
        </p:nvGrpSpPr>
        <p:grpSpPr>
          <a:xfrm>
            <a:off x="1786339" y="1551001"/>
            <a:ext cx="473400" cy="473400"/>
            <a:chOff x="1786339" y="1703401"/>
            <a:chExt cx="473400" cy="473400"/>
          </a:xfrm>
        </p:grpSpPr>
        <p:sp>
          <p:nvSpPr>
            <p:cNvPr id="409" name="Google Shape;40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1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1" name="Google Shape;411;p40"/>
          <p:cNvGrpSpPr/>
          <p:nvPr/>
        </p:nvGrpSpPr>
        <p:grpSpPr>
          <a:xfrm>
            <a:off x="3814414" y="1551001"/>
            <a:ext cx="473400" cy="473400"/>
            <a:chOff x="3814414" y="1703401"/>
            <a:chExt cx="473400" cy="473400"/>
          </a:xfrm>
        </p:grpSpPr>
        <p:sp>
          <p:nvSpPr>
            <p:cNvPr id="412" name="Google Shape;41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3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4" name="Google Shape;414;p40"/>
          <p:cNvGrpSpPr/>
          <p:nvPr/>
        </p:nvGrpSpPr>
        <p:grpSpPr>
          <a:xfrm>
            <a:off x="5842489" y="1551001"/>
            <a:ext cx="473400" cy="473400"/>
            <a:chOff x="5842489" y="1703401"/>
            <a:chExt cx="473400" cy="473400"/>
          </a:xfrm>
        </p:grpSpPr>
        <p:sp>
          <p:nvSpPr>
            <p:cNvPr id="415" name="Google Shape;41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5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7" name="Google Shape;417;p40"/>
          <p:cNvGrpSpPr/>
          <p:nvPr/>
        </p:nvGrpSpPr>
        <p:grpSpPr>
          <a:xfrm>
            <a:off x="6880814" y="3423900"/>
            <a:ext cx="473400" cy="473400"/>
            <a:chOff x="6880814" y="3576300"/>
            <a:chExt cx="473400" cy="473400"/>
          </a:xfrm>
        </p:grpSpPr>
        <p:sp>
          <p:nvSpPr>
            <p:cNvPr id="418" name="Google Shape;41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9" name="Google Shape;41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6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20" name="Google Shape;420;p40"/>
          <p:cNvGrpSpPr/>
          <p:nvPr/>
        </p:nvGrpSpPr>
        <p:grpSpPr>
          <a:xfrm>
            <a:off x="4852739" y="3423900"/>
            <a:ext cx="473400" cy="473400"/>
            <a:chOff x="4852739" y="3576300"/>
            <a:chExt cx="473400" cy="473400"/>
          </a:xfrm>
        </p:grpSpPr>
        <p:sp>
          <p:nvSpPr>
            <p:cNvPr id="421" name="Google Shape;42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4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23" name="Google Shape;423;p40"/>
          <p:cNvGrpSpPr/>
          <p:nvPr/>
        </p:nvGrpSpPr>
        <p:grpSpPr>
          <a:xfrm>
            <a:off x="2824664" y="3423900"/>
            <a:ext cx="473400" cy="473400"/>
            <a:chOff x="2824664" y="3576300"/>
            <a:chExt cx="473400" cy="473400"/>
          </a:xfrm>
        </p:grpSpPr>
        <p:sp>
          <p:nvSpPr>
            <p:cNvPr id="424" name="Google Shape;42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2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sp>
        <p:nvSpPr>
          <p:cNvPr id="426" name="Google Shape;426;p40"/>
          <p:cNvSpPr txBox="1"/>
          <p:nvPr/>
        </p:nvSpPr>
        <p:spPr>
          <a:xfrm>
            <a:off x="1379850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3377205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5436010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241817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444625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647433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tx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dirty="0">
              <a:solidFill>
                <a:schemeClr val="tx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aphicFrame>
        <p:nvGraphicFramePr>
          <p:cNvPr id="438" name="Google Shape;438;p41"/>
          <p:cNvGraphicFramePr/>
          <p:nvPr/>
        </p:nvGraphicFramePr>
        <p:xfrm>
          <a:off x="669875" y="991731"/>
          <a:ext cx="7806325" cy="3504250"/>
        </p:xfrm>
        <a:graphic>
          <a:graphicData uri="http://schemas.openxmlformats.org/drawingml/2006/table">
            <a:tbl>
              <a:tblPr>
                <a:noFill/>
                <a:tableStyleId>{E6CC8BA7-F485-4628-809E-1801298E9CAC}</a:tableStyleId>
              </a:tblPr>
              <a:tblGrid>
                <a:gridCol w="1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892550" y="1296675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STRENGTHS</a:t>
            </a: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4654799" y="1296675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WEAKNESSES</a:t>
            </a: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892550" y="2807057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OPPORTUNITIES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8" name="Google Shape;448;p42"/>
          <p:cNvSpPr/>
          <p:nvPr/>
        </p:nvSpPr>
        <p:spPr>
          <a:xfrm>
            <a:off x="4654799" y="2807057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THREATS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9" name="Google Shape;449;p42"/>
          <p:cNvSpPr/>
          <p:nvPr/>
        </p:nvSpPr>
        <p:spPr>
          <a:xfrm>
            <a:off x="3468269" y="1618754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2"/>
          <p:cNvSpPr/>
          <p:nvPr/>
        </p:nvSpPr>
        <p:spPr>
          <a:xfrm rot="5400000">
            <a:off x="3617989" y="1618754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2"/>
          <p:cNvSpPr/>
          <p:nvPr/>
        </p:nvSpPr>
        <p:spPr>
          <a:xfrm rot="10800000">
            <a:off x="3617989" y="1769648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2"/>
          <p:cNvSpPr/>
          <p:nvPr/>
        </p:nvSpPr>
        <p:spPr>
          <a:xfrm rot="-5400000">
            <a:off x="3468269" y="1769648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3960634" y="2059007"/>
            <a:ext cx="206353" cy="343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S</a:t>
            </a:r>
          </a:p>
        </p:txBody>
      </p:sp>
      <p:sp>
        <p:nvSpPr>
          <p:cNvPr id="454" name="Google Shape;454;p42"/>
          <p:cNvSpPr/>
          <p:nvPr/>
        </p:nvSpPr>
        <p:spPr>
          <a:xfrm>
            <a:off x="4832953" y="2065637"/>
            <a:ext cx="486441" cy="3331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W</a:t>
            </a:r>
          </a:p>
        </p:txBody>
      </p:sp>
      <p:sp>
        <p:nvSpPr>
          <p:cNvPr id="455" name="Google Shape;455;p42"/>
          <p:cNvSpPr/>
          <p:nvPr/>
        </p:nvSpPr>
        <p:spPr>
          <a:xfrm>
            <a:off x="3930928" y="3009276"/>
            <a:ext cx="354354" cy="343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O</a:t>
            </a:r>
          </a:p>
        </p:txBody>
      </p:sp>
      <p:sp>
        <p:nvSpPr>
          <p:cNvPr id="456" name="Google Shape;456;p42"/>
          <p:cNvSpPr/>
          <p:nvPr/>
        </p:nvSpPr>
        <p:spPr>
          <a:xfrm>
            <a:off x="4931090" y="3015907"/>
            <a:ext cx="300246" cy="346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2" name="Google Shape;462;p43"/>
          <p:cNvSpPr txBox="1">
            <a:spLocks noGrp="1"/>
          </p:cNvSpPr>
          <p:nvPr>
            <p:ph type="sldNum" idx="12"/>
          </p:nvPr>
        </p:nvSpPr>
        <p:spPr>
          <a:xfrm>
            <a:off x="4297650" y="4900725"/>
            <a:ext cx="548700" cy="24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63" name="Google Shape;463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Activities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8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Resources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Value Propositions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Customer Relationships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Channels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Customer Segments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Partners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8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Cost Structure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Revenue Streams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487" name="Google Shape;487;p44"/>
          <p:cNvGrpSpPr/>
          <p:nvPr/>
        </p:nvGrpSpPr>
        <p:grpSpPr>
          <a:xfrm>
            <a:off x="1385717" y="1414057"/>
            <a:ext cx="3093448" cy="2781069"/>
            <a:chOff x="3778727" y="4460423"/>
            <a:chExt cx="720160" cy="647438"/>
          </a:xfrm>
        </p:grpSpPr>
        <p:sp>
          <p:nvSpPr>
            <p:cNvPr id="488" name="Google Shape;48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cxnSp>
        <p:nvCxnSpPr>
          <p:cNvPr id="495" name="Google Shape;495;p44"/>
          <p:cNvCxnSpPr/>
          <p:nvPr/>
        </p:nvCxnSpPr>
        <p:spPr>
          <a:xfrm>
            <a:off x="4410443" y="1874337"/>
            <a:ext cx="90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6" name="Google Shape;496;p44"/>
          <p:cNvSpPr txBox="1"/>
          <p:nvPr/>
        </p:nvSpPr>
        <p:spPr>
          <a:xfrm>
            <a:off x="5369363" y="1726834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497" name="Google Shape;497;p44"/>
          <p:cNvCxnSpPr/>
          <p:nvPr/>
        </p:nvCxnSpPr>
        <p:spPr>
          <a:xfrm>
            <a:off x="4276979" y="2287248"/>
            <a:ext cx="1039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8" name="Google Shape;498;p44"/>
          <p:cNvSpPr txBox="1"/>
          <p:nvPr/>
        </p:nvSpPr>
        <p:spPr>
          <a:xfrm>
            <a:off x="5369363" y="2139736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499" name="Google Shape;499;p44"/>
          <p:cNvCxnSpPr/>
          <p:nvPr/>
        </p:nvCxnSpPr>
        <p:spPr>
          <a:xfrm>
            <a:off x="4087317" y="2700158"/>
            <a:ext cx="1229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0" name="Google Shape;500;p44"/>
          <p:cNvSpPr txBox="1"/>
          <p:nvPr/>
        </p:nvSpPr>
        <p:spPr>
          <a:xfrm>
            <a:off x="5369363" y="2552638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3925754" y="3113048"/>
            <a:ext cx="13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2" name="Google Shape;502;p44"/>
          <p:cNvSpPr txBox="1"/>
          <p:nvPr/>
        </p:nvSpPr>
        <p:spPr>
          <a:xfrm>
            <a:off x="5369363" y="2965540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3750131" y="3525958"/>
            <a:ext cx="1566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4" name="Google Shape;504;p44"/>
          <p:cNvSpPr txBox="1"/>
          <p:nvPr/>
        </p:nvSpPr>
        <p:spPr>
          <a:xfrm>
            <a:off x="5369363" y="3378442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5" name="Google Shape;505;p44"/>
          <p:cNvCxnSpPr/>
          <p:nvPr/>
        </p:nvCxnSpPr>
        <p:spPr>
          <a:xfrm>
            <a:off x="3567499" y="3938847"/>
            <a:ext cx="1741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6" name="Google Shape;506;p44"/>
          <p:cNvSpPr txBox="1"/>
          <p:nvPr/>
        </p:nvSpPr>
        <p:spPr>
          <a:xfrm>
            <a:off x="5369363" y="3791344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12" name="Google Shape;512;p4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13" name="Google Shape;51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82125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4" name="Google Shape;514;p45"/>
          <p:cNvSpPr txBox="1"/>
          <p:nvPr/>
        </p:nvSpPr>
        <p:spPr>
          <a:xfrm>
            <a:off x="986979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Imani Jackson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296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2899149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Marcos Galán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7" name="Google Shape;51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06467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/>
        </p:nvSpPr>
        <p:spPr>
          <a:xfrm>
            <a:off x="4811320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Ixchel Valdía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9" name="Google Shape;51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637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0" name="Google Shape;520;p45"/>
          <p:cNvSpPr txBox="1"/>
          <p:nvPr/>
        </p:nvSpPr>
        <p:spPr>
          <a:xfrm>
            <a:off x="6723491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Nils Årud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26" name="Google Shape;52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28" name="Google Shape;52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4" name="Google Shape;574;p46"/>
          <p:cNvSpPr txBox="1">
            <a:spLocks noGrp="1"/>
          </p:cNvSpPr>
          <p:nvPr>
            <p:ph type="sldNum" idx="12"/>
          </p:nvPr>
        </p:nvSpPr>
        <p:spPr>
          <a:xfrm>
            <a:off x="4297650" y="4790525"/>
            <a:ext cx="548700" cy="35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575" name="Google Shape;57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76" name="Google Shape;57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98" name="Google Shape;59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99" name="Google Shape;59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0" name="Google Shape;60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LOW VALUE 1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HIGH VALUE 1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LOW VALUE 2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HIGH VALUE 2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Our company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8" name="Google Shape;60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617" name="Google Shape;617;p47"/>
          <p:cNvGraphicFramePr/>
          <p:nvPr/>
        </p:nvGraphicFramePr>
        <p:xfrm>
          <a:off x="666175" y="988495"/>
          <a:ext cx="7804350" cy="3507575"/>
        </p:xfrm>
        <a:graphic>
          <a:graphicData uri="http://schemas.openxmlformats.org/drawingml/2006/table">
            <a:tbl>
              <a:tblPr>
                <a:noFill/>
                <a:tableStyleId>{E2FEAEA8-84B3-4963-8B99-772D383C3E67}</a:tableStyleId>
              </a:tblPr>
              <a:tblGrid>
                <a:gridCol w="86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/>
          <p:nvPr/>
        </p:nvSpPr>
        <p:spPr>
          <a:xfrm>
            <a:off x="1017157" y="872400"/>
            <a:ext cx="275850" cy="353928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1441242" y="921833"/>
            <a:ext cx="294297" cy="24916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1878291" y="922607"/>
            <a:ext cx="285638" cy="252308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2340040" y="915948"/>
            <a:ext cx="232684" cy="26132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2788053" y="913594"/>
            <a:ext cx="198160" cy="263676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3166236" y="910450"/>
            <a:ext cx="306069" cy="27035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3622116" y="894360"/>
            <a:ext cx="262499" cy="303311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4034432" y="913981"/>
            <a:ext cx="305665" cy="267207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4484411" y="918689"/>
            <a:ext cx="270352" cy="25779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4922234" y="912417"/>
            <a:ext cx="262499" cy="2679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1020301" y="1310219"/>
            <a:ext cx="271916" cy="33665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1453802" y="1310219"/>
            <a:ext cx="271916" cy="33665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1879855" y="1360829"/>
            <a:ext cx="280543" cy="24131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2312970" y="1336500"/>
            <a:ext cx="280156" cy="28368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2748438" y="1354944"/>
            <a:ext cx="277801" cy="245632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3186648" y="1354944"/>
            <a:ext cx="269562" cy="24837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3627211" y="1357685"/>
            <a:ext cx="249954" cy="24289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4046992" y="1343948"/>
            <a:ext cx="277011" cy="271529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4452246" y="1314137"/>
            <a:ext cx="338222" cy="333126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4893986" y="1325907"/>
            <a:ext cx="317034" cy="302924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998712" y="1806484"/>
            <a:ext cx="310777" cy="220526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1433793" y="1764903"/>
            <a:ext cx="308407" cy="298603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878678" y="1778237"/>
            <a:ext cx="277801" cy="280559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2309439" y="1769611"/>
            <a:ext cx="289573" cy="288783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2752356" y="1778640"/>
            <a:ext cx="269562" cy="2707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3198014" y="1746861"/>
            <a:ext cx="245632" cy="333900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3598963" y="1813159"/>
            <a:ext cx="308407" cy="198934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4045412" y="1770788"/>
            <a:ext cx="284090" cy="287219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4478139" y="1759808"/>
            <a:ext cx="285654" cy="297022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4898307" y="1768434"/>
            <a:ext cx="305665" cy="286428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1034811" y="2215266"/>
            <a:ext cx="239360" cy="261338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1457720" y="2215669"/>
            <a:ext cx="255452" cy="25700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1896333" y="2215669"/>
            <a:ext cx="255436" cy="25700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2326303" y="2215669"/>
            <a:ext cx="255049" cy="25700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2819041" y="2175652"/>
            <a:ext cx="137740" cy="339802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3260798" y="2178006"/>
            <a:ext cx="119293" cy="33586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3698217" y="2215266"/>
            <a:ext cx="108699" cy="25740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4059939" y="2211735"/>
            <a:ext cx="253082" cy="26799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8"/>
          <p:cNvSpPr/>
          <p:nvPr/>
        </p:nvSpPr>
        <p:spPr>
          <a:xfrm>
            <a:off x="4482847" y="2218797"/>
            <a:ext cx="277414" cy="25622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8"/>
          <p:cNvSpPr/>
          <p:nvPr/>
        </p:nvSpPr>
        <p:spPr>
          <a:xfrm>
            <a:off x="4921444" y="2175249"/>
            <a:ext cx="255049" cy="30606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8"/>
          <p:cNvSpPr/>
          <p:nvPr/>
        </p:nvSpPr>
        <p:spPr>
          <a:xfrm>
            <a:off x="1107398" y="2620920"/>
            <a:ext cx="93783" cy="317050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1485968" y="2609150"/>
            <a:ext cx="202869" cy="339802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1890045" y="2609150"/>
            <a:ext cx="265643" cy="339802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2724495" y="2666822"/>
            <a:ext cx="320581" cy="17892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2297266" y="2629545"/>
            <a:ext cx="311164" cy="29429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3180763" y="2637010"/>
            <a:ext cx="275447" cy="27780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3613087" y="2639364"/>
            <a:ext cx="278979" cy="27780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4008151" y="2639364"/>
            <a:ext cx="363329" cy="29389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4509918" y="2627595"/>
            <a:ext cx="218558" cy="304085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4945387" y="2642895"/>
            <a:ext cx="213447" cy="292314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/>
          <p:nvPr/>
        </p:nvSpPr>
        <p:spPr>
          <a:xfrm>
            <a:off x="1007354" y="3091694"/>
            <a:ext cx="308407" cy="24406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8"/>
          <p:cNvSpPr/>
          <p:nvPr/>
        </p:nvSpPr>
        <p:spPr>
          <a:xfrm>
            <a:off x="1437711" y="3109736"/>
            <a:ext cx="300570" cy="204046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8"/>
          <p:cNvSpPr/>
          <p:nvPr/>
        </p:nvSpPr>
        <p:spPr>
          <a:xfrm>
            <a:off x="1879855" y="3101110"/>
            <a:ext cx="285251" cy="2228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8"/>
          <p:cNvSpPr/>
          <p:nvPr/>
        </p:nvSpPr>
        <p:spPr>
          <a:xfrm>
            <a:off x="2311389" y="3095225"/>
            <a:ext cx="287235" cy="233474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8"/>
          <p:cNvSpPr/>
          <p:nvPr/>
        </p:nvSpPr>
        <p:spPr>
          <a:xfrm>
            <a:off x="2760208" y="3076393"/>
            <a:ext cx="259355" cy="261709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3170170" y="3109349"/>
            <a:ext cx="293104" cy="21581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3604461" y="3109349"/>
            <a:ext cx="292717" cy="21581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4045815" y="3088163"/>
            <a:ext cx="282107" cy="24719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4464790" y="3058352"/>
            <a:ext cx="309600" cy="31193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4920670" y="3076006"/>
            <a:ext cx="265240" cy="26877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003033" y="3498122"/>
            <a:ext cx="302134" cy="29428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423200" y="3545588"/>
            <a:ext cx="322145" cy="196983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1932416" y="3478113"/>
            <a:ext cx="189146" cy="322532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/>
          <p:cNvSpPr/>
          <p:nvPr/>
        </p:nvSpPr>
        <p:spPr>
          <a:xfrm>
            <a:off x="2338863" y="3509102"/>
            <a:ext cx="237392" cy="29782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2754323" y="3531867"/>
            <a:ext cx="267207" cy="23228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3186244" y="3511068"/>
            <a:ext cx="267997" cy="26838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3618585" y="3507538"/>
            <a:ext cx="269949" cy="27623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8"/>
          <p:cNvSpPr/>
          <p:nvPr/>
        </p:nvSpPr>
        <p:spPr>
          <a:xfrm>
            <a:off x="4031288" y="3510279"/>
            <a:ext cx="311551" cy="263289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8"/>
          <p:cNvSpPr/>
          <p:nvPr/>
        </p:nvSpPr>
        <p:spPr>
          <a:xfrm>
            <a:off x="4478139" y="3504797"/>
            <a:ext cx="283687" cy="280156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8"/>
          <p:cNvSpPr/>
          <p:nvPr/>
        </p:nvSpPr>
        <p:spPr>
          <a:xfrm>
            <a:off x="4918703" y="3491447"/>
            <a:ext cx="271916" cy="304101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8"/>
          <p:cNvSpPr/>
          <p:nvPr/>
        </p:nvSpPr>
        <p:spPr>
          <a:xfrm>
            <a:off x="982250" y="3981456"/>
            <a:ext cx="349993" cy="197370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8"/>
          <p:cNvSpPr/>
          <p:nvPr/>
        </p:nvSpPr>
        <p:spPr>
          <a:xfrm>
            <a:off x="1445176" y="3929266"/>
            <a:ext cx="282123" cy="29703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1867698" y="3912401"/>
            <a:ext cx="310358" cy="320178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8"/>
          <p:cNvSpPr/>
          <p:nvPr/>
        </p:nvSpPr>
        <p:spPr>
          <a:xfrm>
            <a:off x="2316887" y="3939472"/>
            <a:ext cx="273883" cy="277414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2722931" y="3940262"/>
            <a:ext cx="329208" cy="274657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8"/>
          <p:cNvSpPr/>
          <p:nvPr/>
        </p:nvSpPr>
        <p:spPr>
          <a:xfrm>
            <a:off x="3193306" y="3916722"/>
            <a:ext cx="253872" cy="307230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8"/>
          <p:cNvSpPr/>
          <p:nvPr/>
        </p:nvSpPr>
        <p:spPr>
          <a:xfrm>
            <a:off x="3573070" y="3913191"/>
            <a:ext cx="364522" cy="33077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8"/>
          <p:cNvSpPr/>
          <p:nvPr/>
        </p:nvSpPr>
        <p:spPr>
          <a:xfrm>
            <a:off x="4011279" y="3908080"/>
            <a:ext cx="357846" cy="342543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4461259" y="3990082"/>
            <a:ext cx="318227" cy="18442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8"/>
          <p:cNvSpPr/>
          <p:nvPr/>
        </p:nvSpPr>
        <p:spPr>
          <a:xfrm>
            <a:off x="4937535" y="3956336"/>
            <a:ext cx="237392" cy="260548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8"/>
          <p:cNvSpPr/>
          <p:nvPr/>
        </p:nvSpPr>
        <p:spPr>
          <a:xfrm>
            <a:off x="5627895" y="2339783"/>
            <a:ext cx="429673" cy="4232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8"/>
          <p:cNvSpPr/>
          <p:nvPr/>
        </p:nvSpPr>
        <p:spPr>
          <a:xfrm>
            <a:off x="6465491" y="2339774"/>
            <a:ext cx="1035641" cy="1020141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8"/>
          <p:cNvSpPr/>
          <p:nvPr/>
        </p:nvSpPr>
        <p:spPr>
          <a:xfrm>
            <a:off x="5801031" y="2537418"/>
            <a:ext cx="409249" cy="250245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6882812" y="2816171"/>
            <a:ext cx="986414" cy="60322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07" name="Google Shape;707;p48"/>
          <p:cNvSpPr txBox="1">
            <a:spLocks noGrp="1"/>
          </p:cNvSpPr>
          <p:nvPr>
            <p:ph type="body" idx="4294967295"/>
          </p:nvPr>
        </p:nvSpPr>
        <p:spPr>
          <a:xfrm>
            <a:off x="5531900" y="872400"/>
            <a:ext cx="2285100" cy="14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sp>
        <p:nvSpPr>
          <p:cNvPr id="708" name="Google Shape;708;p48"/>
          <p:cNvSpPr txBox="1">
            <a:spLocks noGrp="1"/>
          </p:cNvSpPr>
          <p:nvPr>
            <p:ph type="body" idx="4294967295"/>
          </p:nvPr>
        </p:nvSpPr>
        <p:spPr>
          <a:xfrm>
            <a:off x="5531900" y="3679470"/>
            <a:ext cx="2285100" cy="5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9"/>
          <p:cNvGrpSpPr/>
          <p:nvPr/>
        </p:nvGrpSpPr>
        <p:grpSpPr>
          <a:xfrm>
            <a:off x="3247304" y="1482203"/>
            <a:ext cx="388685" cy="388777"/>
            <a:chOff x="3706812" y="1035050"/>
            <a:chExt cx="4792662" cy="4787899"/>
          </a:xfrm>
        </p:grpSpPr>
        <p:sp>
          <p:nvSpPr>
            <p:cNvPr id="714" name="Google Shape;71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49"/>
          <p:cNvGrpSpPr/>
          <p:nvPr/>
        </p:nvGrpSpPr>
        <p:grpSpPr>
          <a:xfrm>
            <a:off x="2131115" y="1482243"/>
            <a:ext cx="386964" cy="388582"/>
            <a:chOff x="1400175" y="1220787"/>
            <a:chExt cx="4473575" cy="4476750"/>
          </a:xfrm>
        </p:grpSpPr>
        <p:sp>
          <p:nvSpPr>
            <p:cNvPr id="721" name="Google Shape;72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1571546" y="1482293"/>
            <a:ext cx="389412" cy="388779"/>
            <a:chOff x="1649412" y="927100"/>
            <a:chExt cx="5011737" cy="5016500"/>
          </a:xfrm>
        </p:grpSpPr>
        <p:sp>
          <p:nvSpPr>
            <p:cNvPr id="726" name="Google Shape;72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49"/>
          <p:cNvGrpSpPr/>
          <p:nvPr/>
        </p:nvGrpSpPr>
        <p:grpSpPr>
          <a:xfrm>
            <a:off x="2688660" y="1482522"/>
            <a:ext cx="388306" cy="388669"/>
            <a:chOff x="1301750" y="920750"/>
            <a:chExt cx="5095875" cy="5100637"/>
          </a:xfrm>
        </p:grpSpPr>
        <p:sp>
          <p:nvSpPr>
            <p:cNvPr id="730" name="Google Shape;73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49"/>
          <p:cNvGrpSpPr/>
          <p:nvPr/>
        </p:nvGrpSpPr>
        <p:grpSpPr>
          <a:xfrm>
            <a:off x="4366665" y="1482422"/>
            <a:ext cx="388821" cy="388794"/>
            <a:chOff x="5732756" y="2682276"/>
            <a:chExt cx="719905" cy="719856"/>
          </a:xfrm>
        </p:grpSpPr>
        <p:sp>
          <p:nvSpPr>
            <p:cNvPr id="736" name="Google Shape;73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49"/>
          <p:cNvGrpSpPr/>
          <p:nvPr/>
        </p:nvGrpSpPr>
        <p:grpSpPr>
          <a:xfrm>
            <a:off x="4926237" y="1482417"/>
            <a:ext cx="388826" cy="388806"/>
            <a:chOff x="6768809" y="2682265"/>
            <a:chExt cx="719915" cy="719877"/>
          </a:xfrm>
        </p:grpSpPr>
        <p:sp>
          <p:nvSpPr>
            <p:cNvPr id="740" name="Google Shape;74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9"/>
          <p:cNvGrpSpPr/>
          <p:nvPr/>
        </p:nvGrpSpPr>
        <p:grpSpPr>
          <a:xfrm>
            <a:off x="5485814" y="1482443"/>
            <a:ext cx="388936" cy="388754"/>
            <a:chOff x="7804870" y="2682313"/>
            <a:chExt cx="720118" cy="719782"/>
          </a:xfrm>
        </p:grpSpPr>
        <p:sp>
          <p:nvSpPr>
            <p:cNvPr id="745" name="Google Shape;74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9"/>
          <p:cNvGrpSpPr/>
          <p:nvPr/>
        </p:nvGrpSpPr>
        <p:grpSpPr>
          <a:xfrm>
            <a:off x="6045500" y="1482241"/>
            <a:ext cx="389407" cy="389157"/>
            <a:chOff x="8841135" y="2681940"/>
            <a:chExt cx="720990" cy="720527"/>
          </a:xfrm>
        </p:grpSpPr>
        <p:sp>
          <p:nvSpPr>
            <p:cNvPr id="751" name="Google Shape;75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9"/>
          <p:cNvGrpSpPr/>
          <p:nvPr/>
        </p:nvGrpSpPr>
        <p:grpSpPr>
          <a:xfrm>
            <a:off x="3806721" y="1482231"/>
            <a:ext cx="388656" cy="388656"/>
            <a:chOff x="4103687" y="1439862"/>
            <a:chExt cx="3986212" cy="3986211"/>
          </a:xfrm>
        </p:grpSpPr>
        <p:sp>
          <p:nvSpPr>
            <p:cNvPr id="758" name="Google Shape;75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49"/>
          <p:cNvGrpSpPr/>
          <p:nvPr/>
        </p:nvGrpSpPr>
        <p:grpSpPr>
          <a:xfrm>
            <a:off x="6605658" y="1482447"/>
            <a:ext cx="388980" cy="388746"/>
            <a:chOff x="9878272" y="2682320"/>
            <a:chExt cx="720199" cy="719767"/>
          </a:xfrm>
        </p:grpSpPr>
        <p:sp>
          <p:nvSpPr>
            <p:cNvPr id="761" name="Google Shape;76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49"/>
          <p:cNvGrpSpPr/>
          <p:nvPr/>
        </p:nvGrpSpPr>
        <p:grpSpPr>
          <a:xfrm>
            <a:off x="7165388" y="1482375"/>
            <a:ext cx="388890" cy="388890"/>
            <a:chOff x="10914618" y="2682187"/>
            <a:chExt cx="720033" cy="720033"/>
          </a:xfrm>
        </p:grpSpPr>
        <p:sp>
          <p:nvSpPr>
            <p:cNvPr id="765" name="Google Shape;76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2125200" y="865298"/>
            <a:ext cx="315440" cy="388991"/>
            <a:chOff x="1582665" y="1011072"/>
            <a:chExt cx="584040" cy="720220"/>
          </a:xfrm>
        </p:grpSpPr>
        <p:sp>
          <p:nvSpPr>
            <p:cNvPr id="772" name="Google Shape;77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2649930" y="865315"/>
            <a:ext cx="331111" cy="388973"/>
            <a:chOff x="2554206" y="1011105"/>
            <a:chExt cx="613055" cy="720187"/>
          </a:xfrm>
        </p:grpSpPr>
        <p:sp>
          <p:nvSpPr>
            <p:cNvPr id="778" name="Google Shape;77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6618378" y="825476"/>
            <a:ext cx="401982" cy="428812"/>
            <a:chOff x="9901824" y="937343"/>
            <a:chExt cx="744273" cy="793950"/>
          </a:xfrm>
        </p:grpSpPr>
        <p:grpSp>
          <p:nvGrpSpPr>
            <p:cNvPr id="782" name="Google Shape;78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83" name="Google Shape;78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3" name="Google Shape;79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3190330" y="865461"/>
            <a:ext cx="322723" cy="388828"/>
            <a:chOff x="3554761" y="1011374"/>
            <a:chExt cx="597525" cy="719918"/>
          </a:xfrm>
        </p:grpSpPr>
        <p:sp>
          <p:nvSpPr>
            <p:cNvPr id="800" name="Google Shape;80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49"/>
          <p:cNvGrpSpPr/>
          <p:nvPr/>
        </p:nvGrpSpPr>
        <p:grpSpPr>
          <a:xfrm>
            <a:off x="3722342" y="865276"/>
            <a:ext cx="323497" cy="389013"/>
            <a:chOff x="4539787" y="1011032"/>
            <a:chExt cx="598958" cy="720261"/>
          </a:xfrm>
        </p:grpSpPr>
        <p:sp>
          <p:nvSpPr>
            <p:cNvPr id="805" name="Google Shape;80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49"/>
          <p:cNvGrpSpPr/>
          <p:nvPr/>
        </p:nvGrpSpPr>
        <p:grpSpPr>
          <a:xfrm>
            <a:off x="4255128" y="865370"/>
            <a:ext cx="320148" cy="388918"/>
            <a:chOff x="5526246" y="1011207"/>
            <a:chExt cx="592758" cy="720086"/>
          </a:xfrm>
        </p:grpSpPr>
        <p:sp>
          <p:nvSpPr>
            <p:cNvPr id="811" name="Google Shape;81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9"/>
          <p:cNvGrpSpPr/>
          <p:nvPr/>
        </p:nvGrpSpPr>
        <p:grpSpPr>
          <a:xfrm>
            <a:off x="1598052" y="865365"/>
            <a:ext cx="317860" cy="388924"/>
            <a:chOff x="606645" y="1011196"/>
            <a:chExt cx="588520" cy="720096"/>
          </a:xfrm>
        </p:grpSpPr>
        <p:sp>
          <p:nvSpPr>
            <p:cNvPr id="818" name="Google Shape;81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7229649" y="865345"/>
            <a:ext cx="260369" cy="388944"/>
            <a:chOff x="11033597" y="1011159"/>
            <a:chExt cx="482075" cy="720133"/>
          </a:xfrm>
        </p:grpSpPr>
        <p:sp>
          <p:nvSpPr>
            <p:cNvPr id="823" name="Google Shape;82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9"/>
          <p:cNvGrpSpPr/>
          <p:nvPr/>
        </p:nvGrpSpPr>
        <p:grpSpPr>
          <a:xfrm>
            <a:off x="6007107" y="825476"/>
            <a:ext cx="401982" cy="428812"/>
            <a:chOff x="8770051" y="937343"/>
            <a:chExt cx="744273" cy="793950"/>
          </a:xfrm>
        </p:grpSpPr>
        <p:sp>
          <p:nvSpPr>
            <p:cNvPr id="828" name="Google Shape;82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3" name="Google Shape;83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34" name="Google Shape;83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4" name="Google Shape;844;p49"/>
          <p:cNvGrpSpPr/>
          <p:nvPr/>
        </p:nvGrpSpPr>
        <p:grpSpPr>
          <a:xfrm>
            <a:off x="4784566" y="825476"/>
            <a:ext cx="401982" cy="428812"/>
            <a:chOff x="6506504" y="937343"/>
            <a:chExt cx="744273" cy="793950"/>
          </a:xfrm>
        </p:grpSpPr>
        <p:sp>
          <p:nvSpPr>
            <p:cNvPr id="845" name="Google Shape;84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8" name="Google Shape;84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9" name="Google Shape;859;p49"/>
          <p:cNvGrpSpPr/>
          <p:nvPr/>
        </p:nvGrpSpPr>
        <p:grpSpPr>
          <a:xfrm>
            <a:off x="5395837" y="825476"/>
            <a:ext cx="401982" cy="428812"/>
            <a:chOff x="7638277" y="937343"/>
            <a:chExt cx="744273" cy="793950"/>
          </a:xfrm>
        </p:grpSpPr>
        <p:sp>
          <p:nvSpPr>
            <p:cNvPr id="860" name="Google Shape;86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4" name="Google Shape;86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5" name="Google Shape;875;p49"/>
          <p:cNvGrpSpPr/>
          <p:nvPr/>
        </p:nvGrpSpPr>
        <p:grpSpPr>
          <a:xfrm>
            <a:off x="3249493" y="2735942"/>
            <a:ext cx="388959" cy="349681"/>
            <a:chOff x="3778727" y="4460423"/>
            <a:chExt cx="720160" cy="647438"/>
          </a:xfrm>
        </p:grpSpPr>
        <p:sp>
          <p:nvSpPr>
            <p:cNvPr id="876" name="Google Shape;87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49"/>
          <p:cNvGrpSpPr/>
          <p:nvPr/>
        </p:nvGrpSpPr>
        <p:grpSpPr>
          <a:xfrm>
            <a:off x="1571506" y="2722920"/>
            <a:ext cx="388872" cy="375726"/>
            <a:chOff x="557494" y="4436312"/>
            <a:chExt cx="720000" cy="695660"/>
          </a:xfrm>
        </p:grpSpPr>
        <p:sp>
          <p:nvSpPr>
            <p:cNvPr id="884" name="Google Shape;88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4368179" y="2716298"/>
            <a:ext cx="389005" cy="388970"/>
            <a:chOff x="5926265" y="4424051"/>
            <a:chExt cx="720246" cy="720181"/>
          </a:xfrm>
        </p:grpSpPr>
        <p:sp>
          <p:nvSpPr>
            <p:cNvPr id="889" name="Google Shape;88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2130787" y="2733359"/>
            <a:ext cx="388872" cy="354847"/>
            <a:chOff x="1631150" y="4455641"/>
            <a:chExt cx="720000" cy="657002"/>
          </a:xfrm>
        </p:grpSpPr>
        <p:sp>
          <p:nvSpPr>
            <p:cNvPr id="894" name="Google Shape;89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9"/>
          <p:cNvGrpSpPr/>
          <p:nvPr/>
        </p:nvGrpSpPr>
        <p:grpSpPr>
          <a:xfrm>
            <a:off x="2690107" y="2732850"/>
            <a:ext cx="388872" cy="355866"/>
            <a:chOff x="2704878" y="4454697"/>
            <a:chExt cx="720000" cy="658889"/>
          </a:xfrm>
        </p:grpSpPr>
        <p:sp>
          <p:nvSpPr>
            <p:cNvPr id="900" name="Google Shape;90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9"/>
          <p:cNvGrpSpPr/>
          <p:nvPr/>
        </p:nvGrpSpPr>
        <p:grpSpPr>
          <a:xfrm>
            <a:off x="3808936" y="2734559"/>
            <a:ext cx="388758" cy="352448"/>
            <a:chOff x="4852681" y="4457861"/>
            <a:chExt cx="719788" cy="652561"/>
          </a:xfrm>
        </p:grpSpPr>
        <p:sp>
          <p:nvSpPr>
            <p:cNvPr id="907" name="Google Shape;90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4927668" y="2726214"/>
            <a:ext cx="388993" cy="369138"/>
            <a:chOff x="7000306" y="4442411"/>
            <a:chExt cx="720224" cy="683463"/>
          </a:xfrm>
        </p:grpSpPr>
        <p:sp>
          <p:nvSpPr>
            <p:cNvPr id="911" name="Google Shape;91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9"/>
          <p:cNvGrpSpPr/>
          <p:nvPr/>
        </p:nvGrpSpPr>
        <p:grpSpPr>
          <a:xfrm>
            <a:off x="5487146" y="2724292"/>
            <a:ext cx="388958" cy="372982"/>
            <a:chOff x="8074325" y="4438852"/>
            <a:chExt cx="720160" cy="690579"/>
          </a:xfrm>
        </p:grpSpPr>
        <p:sp>
          <p:nvSpPr>
            <p:cNvPr id="917" name="Google Shape;91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6606037" y="2736463"/>
            <a:ext cx="388828" cy="348635"/>
            <a:chOff x="9878975" y="4425243"/>
            <a:chExt cx="719918" cy="645502"/>
          </a:xfrm>
        </p:grpSpPr>
        <p:sp>
          <p:nvSpPr>
            <p:cNvPr id="924" name="Google Shape;92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49"/>
          <p:cNvGrpSpPr/>
          <p:nvPr/>
        </p:nvGrpSpPr>
        <p:grpSpPr>
          <a:xfrm>
            <a:off x="7165348" y="2726691"/>
            <a:ext cx="388964" cy="368179"/>
            <a:chOff x="10914544" y="4407150"/>
            <a:chExt cx="720170" cy="681687"/>
          </a:xfrm>
        </p:grpSpPr>
        <p:sp>
          <p:nvSpPr>
            <p:cNvPr id="928" name="Google Shape;92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49"/>
          <p:cNvGrpSpPr/>
          <p:nvPr/>
        </p:nvGrpSpPr>
        <p:grpSpPr>
          <a:xfrm>
            <a:off x="6046574" y="2733771"/>
            <a:ext cx="388981" cy="354019"/>
            <a:chOff x="8843122" y="4420259"/>
            <a:chExt cx="720202" cy="655469"/>
          </a:xfrm>
        </p:grpSpPr>
        <p:sp>
          <p:nvSpPr>
            <p:cNvPr id="933" name="Google Shape;93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9"/>
          <p:cNvGrpSpPr/>
          <p:nvPr/>
        </p:nvGrpSpPr>
        <p:grpSpPr>
          <a:xfrm>
            <a:off x="3256960" y="2121741"/>
            <a:ext cx="388987" cy="344231"/>
            <a:chOff x="1510757" y="3225422"/>
            <a:chExt cx="720214" cy="637347"/>
          </a:xfrm>
        </p:grpSpPr>
        <p:sp>
          <p:nvSpPr>
            <p:cNvPr id="940" name="Google Shape;94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860223" y="2137028"/>
            <a:ext cx="388948" cy="313657"/>
            <a:chOff x="2595501" y="3253725"/>
            <a:chExt cx="720141" cy="580739"/>
          </a:xfrm>
        </p:grpSpPr>
        <p:sp>
          <p:nvSpPr>
            <p:cNvPr id="948" name="Google Shape;94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9"/>
          <p:cNvGrpSpPr/>
          <p:nvPr/>
        </p:nvGrpSpPr>
        <p:grpSpPr>
          <a:xfrm>
            <a:off x="5066653" y="2099481"/>
            <a:ext cx="387300" cy="388750"/>
            <a:chOff x="4764809" y="3184208"/>
            <a:chExt cx="717090" cy="719775"/>
          </a:xfrm>
        </p:grpSpPr>
        <p:sp>
          <p:nvSpPr>
            <p:cNvPr id="953" name="Google Shape;95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463448" y="2124754"/>
            <a:ext cx="388929" cy="338205"/>
            <a:chOff x="3680173" y="3231000"/>
            <a:chExt cx="720106" cy="626190"/>
          </a:xfrm>
        </p:grpSpPr>
        <p:sp>
          <p:nvSpPr>
            <p:cNvPr id="957" name="Google Shape;95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9"/>
          <p:cNvGrpSpPr/>
          <p:nvPr/>
        </p:nvGrpSpPr>
        <p:grpSpPr>
          <a:xfrm>
            <a:off x="6271419" y="2099446"/>
            <a:ext cx="386781" cy="388820"/>
            <a:chOff x="6931035" y="3184144"/>
            <a:chExt cx="716128" cy="719903"/>
          </a:xfrm>
        </p:grpSpPr>
        <p:sp>
          <p:nvSpPr>
            <p:cNvPr id="961" name="Google Shape;96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9"/>
          <p:cNvGrpSpPr/>
          <p:nvPr/>
        </p:nvGrpSpPr>
        <p:grpSpPr>
          <a:xfrm>
            <a:off x="5668230" y="2099405"/>
            <a:ext cx="388913" cy="388902"/>
            <a:chOff x="5846429" y="3184067"/>
            <a:chExt cx="720076" cy="720055"/>
          </a:xfrm>
        </p:grpSpPr>
        <p:sp>
          <p:nvSpPr>
            <p:cNvPr id="966" name="Google Shape;96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2777696" y="2099357"/>
            <a:ext cx="264988" cy="388998"/>
            <a:chOff x="655600" y="3183978"/>
            <a:chExt cx="490627" cy="720234"/>
          </a:xfrm>
        </p:grpSpPr>
        <p:sp>
          <p:nvSpPr>
            <p:cNvPr id="971" name="Google Shape;97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9"/>
          <p:cNvGrpSpPr/>
          <p:nvPr/>
        </p:nvGrpSpPr>
        <p:grpSpPr>
          <a:xfrm>
            <a:off x="6872476" y="2099458"/>
            <a:ext cx="165595" cy="388796"/>
            <a:chOff x="8011692" y="3184166"/>
            <a:chExt cx="306600" cy="719859"/>
          </a:xfrm>
        </p:grpSpPr>
        <p:sp>
          <p:nvSpPr>
            <p:cNvPr id="977" name="Google Shape;97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9"/>
          <p:cNvGrpSpPr/>
          <p:nvPr/>
        </p:nvGrpSpPr>
        <p:grpSpPr>
          <a:xfrm>
            <a:off x="7251763" y="2099232"/>
            <a:ext cx="214769" cy="388713"/>
            <a:chOff x="4556125" y="630237"/>
            <a:chExt cx="3081338" cy="5568950"/>
          </a:xfrm>
        </p:grpSpPr>
        <p:sp>
          <p:nvSpPr>
            <p:cNvPr id="984" name="Google Shape;98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9"/>
          <p:cNvGrpSpPr/>
          <p:nvPr/>
        </p:nvGrpSpPr>
        <p:grpSpPr>
          <a:xfrm>
            <a:off x="2174576" y="2099415"/>
            <a:ext cx="388949" cy="388886"/>
            <a:chOff x="1674084" y="3214987"/>
            <a:chExt cx="720142" cy="720027"/>
          </a:xfrm>
        </p:grpSpPr>
        <p:sp>
          <p:nvSpPr>
            <p:cNvPr id="992" name="Google Shape;99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9"/>
          <p:cNvGrpSpPr/>
          <p:nvPr/>
        </p:nvGrpSpPr>
        <p:grpSpPr>
          <a:xfrm>
            <a:off x="1571515" y="2099381"/>
            <a:ext cx="388783" cy="388953"/>
            <a:chOff x="557511" y="3214925"/>
            <a:chExt cx="719836" cy="720150"/>
          </a:xfrm>
        </p:grpSpPr>
        <p:sp>
          <p:nvSpPr>
            <p:cNvPr id="1005" name="Google Shape;100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1522509" y="3352570"/>
            <a:ext cx="388882" cy="349244"/>
            <a:chOff x="1147762" y="1131887"/>
            <a:chExt cx="5137150" cy="4619626"/>
          </a:xfrm>
        </p:grpSpPr>
        <p:sp>
          <p:nvSpPr>
            <p:cNvPr id="1010" name="Google Shape;101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9"/>
          <p:cNvGrpSpPr/>
          <p:nvPr/>
        </p:nvGrpSpPr>
        <p:grpSpPr>
          <a:xfrm>
            <a:off x="2218244" y="3347102"/>
            <a:ext cx="389051" cy="360649"/>
            <a:chOff x="1570037" y="1341437"/>
            <a:chExt cx="4943475" cy="4576762"/>
          </a:xfrm>
        </p:grpSpPr>
        <p:sp>
          <p:nvSpPr>
            <p:cNvPr id="1014" name="Google Shape;101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9"/>
          <p:cNvGrpSpPr/>
          <p:nvPr/>
        </p:nvGrpSpPr>
        <p:grpSpPr>
          <a:xfrm>
            <a:off x="4386784" y="3333227"/>
            <a:ext cx="385078" cy="388908"/>
            <a:chOff x="5770007" y="5489899"/>
            <a:chExt cx="712976" cy="720067"/>
          </a:xfrm>
        </p:grpSpPr>
        <p:sp>
          <p:nvSpPr>
            <p:cNvPr id="1021" name="Google Shape;102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>
            <a:off x="5078523" y="3352832"/>
            <a:ext cx="388846" cy="349733"/>
            <a:chOff x="7050768" y="5526199"/>
            <a:chExt cx="719953" cy="647534"/>
          </a:xfrm>
        </p:grpSpPr>
        <p:sp>
          <p:nvSpPr>
            <p:cNvPr id="1030" name="Google Shape;103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9"/>
          <p:cNvGrpSpPr/>
          <p:nvPr/>
        </p:nvGrpSpPr>
        <p:grpSpPr>
          <a:xfrm>
            <a:off x="6469796" y="3352894"/>
            <a:ext cx="388873" cy="349583"/>
            <a:chOff x="9626723" y="5526313"/>
            <a:chExt cx="720002" cy="647256"/>
          </a:xfrm>
        </p:grpSpPr>
        <p:sp>
          <p:nvSpPr>
            <p:cNvPr id="1043" name="Google Shape;104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9"/>
          <p:cNvGrpSpPr/>
          <p:nvPr/>
        </p:nvGrpSpPr>
        <p:grpSpPr>
          <a:xfrm>
            <a:off x="7165417" y="3333206"/>
            <a:ext cx="388786" cy="388927"/>
            <a:chOff x="10914672" y="5489861"/>
            <a:chExt cx="719842" cy="720102"/>
          </a:xfrm>
        </p:grpSpPr>
        <p:sp>
          <p:nvSpPr>
            <p:cNvPr id="1056" name="Google Shape;105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9"/>
          <p:cNvGrpSpPr/>
          <p:nvPr/>
        </p:nvGrpSpPr>
        <p:grpSpPr>
          <a:xfrm>
            <a:off x="5774123" y="3342162"/>
            <a:ext cx="388995" cy="371042"/>
            <a:chOff x="8338678" y="5506443"/>
            <a:chExt cx="720227" cy="686988"/>
          </a:xfrm>
        </p:grpSpPr>
        <p:sp>
          <p:nvSpPr>
            <p:cNvPr id="1069" name="Google Shape;106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9"/>
          <p:cNvGrpSpPr/>
          <p:nvPr/>
        </p:nvGrpSpPr>
        <p:grpSpPr>
          <a:xfrm>
            <a:off x="2913649" y="3389793"/>
            <a:ext cx="1166428" cy="275752"/>
            <a:chOff x="3042485" y="5594633"/>
            <a:chExt cx="2159652" cy="510557"/>
          </a:xfrm>
        </p:grpSpPr>
        <p:sp>
          <p:nvSpPr>
            <p:cNvPr id="1076" name="Google Shape;107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9"/>
          <p:cNvGrpSpPr/>
          <p:nvPr/>
        </p:nvGrpSpPr>
        <p:grpSpPr>
          <a:xfrm>
            <a:off x="2218139" y="3951290"/>
            <a:ext cx="388922" cy="386488"/>
            <a:chOff x="1442627" y="5710929"/>
            <a:chExt cx="594318" cy="590600"/>
          </a:xfrm>
        </p:grpSpPr>
        <p:sp>
          <p:nvSpPr>
            <p:cNvPr id="1092" name="Google Shape;109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9"/>
          <p:cNvGrpSpPr/>
          <p:nvPr/>
        </p:nvGrpSpPr>
        <p:grpSpPr>
          <a:xfrm>
            <a:off x="6501274" y="3950050"/>
            <a:ext cx="325501" cy="388968"/>
            <a:chOff x="8095060" y="5664590"/>
            <a:chExt cx="497404" cy="594389"/>
          </a:xfrm>
        </p:grpSpPr>
        <p:grpSp>
          <p:nvGrpSpPr>
            <p:cNvPr id="1097" name="Google Shape;109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02" name="Google Shape;110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5" name="Google Shape;110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06" name="Google Shape;110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10" name="Google Shape;111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3" name="Google Shape;1113;p49"/>
          <p:cNvGrpSpPr/>
          <p:nvPr/>
        </p:nvGrpSpPr>
        <p:grpSpPr>
          <a:xfrm>
            <a:off x="3083378" y="3950076"/>
            <a:ext cx="486142" cy="388918"/>
            <a:chOff x="4607809" y="5664627"/>
            <a:chExt cx="742883" cy="594312"/>
          </a:xfrm>
        </p:grpSpPr>
        <p:sp>
          <p:nvSpPr>
            <p:cNvPr id="1114" name="Google Shape;111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9"/>
          <p:cNvGrpSpPr/>
          <p:nvPr/>
        </p:nvGrpSpPr>
        <p:grpSpPr>
          <a:xfrm>
            <a:off x="4045842" y="3950125"/>
            <a:ext cx="942218" cy="388818"/>
            <a:chOff x="2571250" y="5664711"/>
            <a:chExt cx="1439820" cy="594160"/>
          </a:xfrm>
        </p:grpSpPr>
        <p:sp>
          <p:nvSpPr>
            <p:cNvPr id="1123" name="Google Shape;112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9"/>
          <p:cNvGrpSpPr/>
          <p:nvPr/>
        </p:nvGrpSpPr>
        <p:grpSpPr>
          <a:xfrm>
            <a:off x="5464378" y="3949944"/>
            <a:ext cx="560577" cy="389181"/>
            <a:chOff x="6332670" y="5663946"/>
            <a:chExt cx="856627" cy="594715"/>
          </a:xfrm>
        </p:grpSpPr>
        <p:grpSp>
          <p:nvGrpSpPr>
            <p:cNvPr id="1148" name="Google Shape;114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49" name="Google Shape;114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52" name="Google Shape;115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55" name="Google Shape;115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7" name="Google Shape;1157;p49"/>
          <p:cNvSpPr txBox="1">
            <a:spLocks noGrp="1"/>
          </p:cNvSpPr>
          <p:nvPr>
            <p:ph type="title" idx="4294967295"/>
          </p:nvPr>
        </p:nvSpPr>
        <p:spPr>
          <a:xfrm>
            <a:off x="855300" y="172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58" name="Google Shape;1158;p4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0"/>
          <p:cNvSpPr txBox="1"/>
          <p:nvPr/>
        </p:nvSpPr>
        <p:spPr>
          <a:xfrm>
            <a:off x="1586025" y="2374250"/>
            <a:ext cx="6130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✋👆👉👍👤👦👧👨👩👪💃🏃💑❤😂😉😋😒😭👶😸🐟🍒🍔💣📌📖🔨🎃🎈🎨🏈🏰🌏🔌🔑</a:t>
            </a:r>
            <a:r>
              <a:rPr lang="en" sz="2000">
                <a:solidFill>
                  <a:schemeClr val="lt1"/>
                </a:solidFill>
                <a:highlight>
                  <a:schemeClr val="dk1"/>
                </a:highlight>
                <a:latin typeface="Caladea"/>
                <a:ea typeface="Caladea"/>
                <a:cs typeface="Caladea"/>
                <a:sym typeface="Caladea"/>
              </a:rPr>
              <a:t> and many more...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64" name="Google Shape;1164;p5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165" name="Google Shape;1165;p50"/>
          <p:cNvSpPr txBox="1">
            <a:spLocks noGrp="1"/>
          </p:cNvSpPr>
          <p:nvPr>
            <p:ph type="body" idx="4294967295"/>
          </p:nvPr>
        </p:nvSpPr>
        <p:spPr>
          <a:xfrm>
            <a:off x="1586034" y="856425"/>
            <a:ext cx="4902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6;p39"/>
          <p:cNvSpPr/>
          <p:nvPr/>
        </p:nvSpPr>
        <p:spPr>
          <a:xfrm>
            <a:off x="3230238" y="-10577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7;p39"/>
          <p:cNvSpPr/>
          <p:nvPr/>
        </p:nvSpPr>
        <p:spPr>
          <a:xfrm>
            <a:off x="1905367" y="-9367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8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2" name="Google Shape;117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73" name="Google Shape;117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74" name="Google Shape;117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76" name="Google Shape;117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77" name="Google Shape;117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79" name="Google Shape;117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80" name="Google Shape;118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2" name="Google Shape;118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83" name="Google Shape;118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6;p39"/>
          <p:cNvSpPr/>
          <p:nvPr/>
        </p:nvSpPr>
        <p:spPr>
          <a:xfrm>
            <a:off x="3230238" y="-10577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7;p39"/>
          <p:cNvSpPr/>
          <p:nvPr/>
        </p:nvSpPr>
        <p:spPr>
          <a:xfrm>
            <a:off x="1905367" y="-9367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6;p39"/>
          <p:cNvSpPr/>
          <p:nvPr/>
        </p:nvSpPr>
        <p:spPr>
          <a:xfrm>
            <a:off x="3230238" y="-10577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7;p39"/>
          <p:cNvSpPr/>
          <p:nvPr/>
        </p:nvSpPr>
        <p:spPr>
          <a:xfrm>
            <a:off x="1905367" y="-9367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isbury template">
  <a:themeElements>
    <a:clrScheme name="Custom 347">
      <a:dk1>
        <a:srgbClr val="2A3D41"/>
      </a:dk1>
      <a:lt1>
        <a:srgbClr val="FFFFFF"/>
      </a:lt1>
      <a:dk2>
        <a:srgbClr val="9EA7AA"/>
      </a:dk2>
      <a:lt2>
        <a:srgbClr val="E5ECE4"/>
      </a:lt2>
      <a:accent1>
        <a:srgbClr val="7FA03F"/>
      </a:accent1>
      <a:accent2>
        <a:srgbClr val="364B3C"/>
      </a:accent2>
      <a:accent3>
        <a:srgbClr val="2F7A87"/>
      </a:accent3>
      <a:accent4>
        <a:srgbClr val="69CCF5"/>
      </a:accent4>
      <a:accent5>
        <a:srgbClr val="2182B6"/>
      </a:accent5>
      <a:accent6>
        <a:srgbClr val="83B1BF"/>
      </a:accent6>
      <a:hlink>
        <a:srgbClr val="59830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1559</Words>
  <Application>Microsoft Office PowerPoint</Application>
  <PresentationFormat>画面に合わせる (16:9)</PresentationFormat>
  <Paragraphs>429</Paragraphs>
  <Slides>50</Slides>
  <Notes>50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7" baseType="lpstr">
      <vt:lpstr>Cormorant Unicase SemiBold</vt:lpstr>
      <vt:lpstr>Montserrat</vt:lpstr>
      <vt:lpstr>Arial</vt:lpstr>
      <vt:lpstr>Caladea</vt:lpstr>
      <vt:lpstr>Cormorant Unicase</vt:lpstr>
      <vt:lpstr>Calibri</vt:lpstr>
      <vt:lpstr>Salisbury template</vt:lpstr>
      <vt:lpstr>ミニゲームサイト</vt:lpstr>
      <vt:lpstr>制作の目的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1. Transition Headline</vt:lpstr>
      <vt:lpstr>PowerPoint プレゼンテーション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プレゼンテーション</vt:lpstr>
      <vt:lpstr>Diagrams and infographics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ミニゲームサイト</dc:title>
  <cp:lastModifiedBy>mbc</cp:lastModifiedBy>
  <cp:revision>9</cp:revision>
  <dcterms:modified xsi:type="dcterms:W3CDTF">2022-02-17T02:34:07Z</dcterms:modified>
</cp:coreProperties>
</file>